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45" d="100"/>
          <a:sy n="45" d="100"/>
        </p:scale>
        <p:origin x="-1236"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4.xml"/><Relationship Id="rId4" Type="http://schemas.openxmlformats.org/officeDocument/2006/relationships/slide" Target="slides/slide3.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p>
            <a:fld id="{79835214-3D17-4797-81BD-D06009B4F7B7}" type="datetimeFigureOut">
              <a:rPr lang="en-AU" smtClean="0"/>
              <a:pPr/>
              <a:t>29/10/2010</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83484785-5A59-42F7-9F1E-584E67ACFE3F}" type="slidenum">
              <a:rPr lang="en-AU" smtClean="0"/>
              <a:pPr/>
              <a:t>‹#›</a:t>
            </a:fld>
            <a:endParaRPr lang="en-A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79835214-3D17-4797-81BD-D06009B4F7B7}" type="datetimeFigureOut">
              <a:rPr lang="en-AU" smtClean="0"/>
              <a:pPr/>
              <a:t>29/10/2010</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83484785-5A59-42F7-9F1E-584E67ACFE3F}" type="slidenum">
              <a:rPr lang="en-AU" smtClean="0"/>
              <a:pPr/>
              <a:t>‹#›</a:t>
            </a:fld>
            <a:endParaRPr lang="en-A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79835214-3D17-4797-81BD-D06009B4F7B7}" type="datetimeFigureOut">
              <a:rPr lang="en-AU" smtClean="0"/>
              <a:pPr/>
              <a:t>29/10/2010</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83484785-5A59-42F7-9F1E-584E67ACFE3F}" type="slidenum">
              <a:rPr lang="en-AU" smtClean="0"/>
              <a:pPr/>
              <a:t>‹#›</a:t>
            </a:fld>
            <a:endParaRPr lang="en-A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79835214-3D17-4797-81BD-D06009B4F7B7}" type="datetimeFigureOut">
              <a:rPr lang="en-AU" smtClean="0"/>
              <a:pPr/>
              <a:t>29/10/2010</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83484785-5A59-42F7-9F1E-584E67ACFE3F}" type="slidenum">
              <a:rPr lang="en-AU" smtClean="0"/>
              <a:pPr/>
              <a:t>‹#›</a:t>
            </a:fld>
            <a:endParaRPr lang="en-A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9835214-3D17-4797-81BD-D06009B4F7B7}" type="datetimeFigureOut">
              <a:rPr lang="en-AU" smtClean="0"/>
              <a:pPr/>
              <a:t>29/10/2010</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83484785-5A59-42F7-9F1E-584E67ACFE3F}" type="slidenum">
              <a:rPr lang="en-AU" smtClean="0"/>
              <a:pPr/>
              <a:t>‹#›</a:t>
            </a:fld>
            <a:endParaRPr lang="en-A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p>
            <a:fld id="{79835214-3D17-4797-81BD-D06009B4F7B7}" type="datetimeFigureOut">
              <a:rPr lang="en-AU" smtClean="0"/>
              <a:pPr/>
              <a:t>29/10/2010</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83484785-5A59-42F7-9F1E-584E67ACFE3F}" type="slidenum">
              <a:rPr lang="en-AU" smtClean="0"/>
              <a:pPr/>
              <a:t>‹#›</a:t>
            </a:fld>
            <a:endParaRPr lang="en-A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7" name="Date Placeholder 6"/>
          <p:cNvSpPr>
            <a:spLocks noGrp="1"/>
          </p:cNvSpPr>
          <p:nvPr>
            <p:ph type="dt" sz="half" idx="10"/>
          </p:nvPr>
        </p:nvSpPr>
        <p:spPr/>
        <p:txBody>
          <a:bodyPr/>
          <a:lstStyle/>
          <a:p>
            <a:fld id="{79835214-3D17-4797-81BD-D06009B4F7B7}" type="datetimeFigureOut">
              <a:rPr lang="en-AU" smtClean="0"/>
              <a:pPr/>
              <a:t>29/10/2010</a:t>
            </a:fld>
            <a:endParaRPr lang="en-AU"/>
          </a:p>
        </p:txBody>
      </p:sp>
      <p:sp>
        <p:nvSpPr>
          <p:cNvPr id="8" name="Footer Placeholder 7"/>
          <p:cNvSpPr>
            <a:spLocks noGrp="1"/>
          </p:cNvSpPr>
          <p:nvPr>
            <p:ph type="ftr" sz="quarter" idx="11"/>
          </p:nvPr>
        </p:nvSpPr>
        <p:spPr/>
        <p:txBody>
          <a:bodyPr/>
          <a:lstStyle/>
          <a:p>
            <a:endParaRPr lang="en-AU"/>
          </a:p>
        </p:txBody>
      </p:sp>
      <p:sp>
        <p:nvSpPr>
          <p:cNvPr id="9" name="Slide Number Placeholder 8"/>
          <p:cNvSpPr>
            <a:spLocks noGrp="1"/>
          </p:cNvSpPr>
          <p:nvPr>
            <p:ph type="sldNum" sz="quarter" idx="12"/>
          </p:nvPr>
        </p:nvSpPr>
        <p:spPr/>
        <p:txBody>
          <a:bodyPr/>
          <a:lstStyle/>
          <a:p>
            <a:fld id="{83484785-5A59-42F7-9F1E-584E67ACFE3F}" type="slidenum">
              <a:rPr lang="en-AU" smtClean="0"/>
              <a:pPr/>
              <a:t>‹#›</a:t>
            </a:fld>
            <a:endParaRPr lang="en-A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Date Placeholder 2"/>
          <p:cNvSpPr>
            <a:spLocks noGrp="1"/>
          </p:cNvSpPr>
          <p:nvPr>
            <p:ph type="dt" sz="half" idx="10"/>
          </p:nvPr>
        </p:nvSpPr>
        <p:spPr/>
        <p:txBody>
          <a:bodyPr/>
          <a:lstStyle/>
          <a:p>
            <a:fld id="{79835214-3D17-4797-81BD-D06009B4F7B7}" type="datetimeFigureOut">
              <a:rPr lang="en-AU" smtClean="0"/>
              <a:pPr/>
              <a:t>29/10/2010</a:t>
            </a:fld>
            <a:endParaRPr lang="en-AU"/>
          </a:p>
        </p:txBody>
      </p:sp>
      <p:sp>
        <p:nvSpPr>
          <p:cNvPr id="4" name="Footer Placeholder 3"/>
          <p:cNvSpPr>
            <a:spLocks noGrp="1"/>
          </p:cNvSpPr>
          <p:nvPr>
            <p:ph type="ftr" sz="quarter" idx="11"/>
          </p:nvPr>
        </p:nvSpPr>
        <p:spPr/>
        <p:txBody>
          <a:bodyPr/>
          <a:lstStyle/>
          <a:p>
            <a:endParaRPr lang="en-AU"/>
          </a:p>
        </p:txBody>
      </p:sp>
      <p:sp>
        <p:nvSpPr>
          <p:cNvPr id="5" name="Slide Number Placeholder 4"/>
          <p:cNvSpPr>
            <a:spLocks noGrp="1"/>
          </p:cNvSpPr>
          <p:nvPr>
            <p:ph type="sldNum" sz="quarter" idx="12"/>
          </p:nvPr>
        </p:nvSpPr>
        <p:spPr/>
        <p:txBody>
          <a:bodyPr/>
          <a:lstStyle/>
          <a:p>
            <a:fld id="{83484785-5A59-42F7-9F1E-584E67ACFE3F}" type="slidenum">
              <a:rPr lang="en-AU" smtClean="0"/>
              <a:pPr/>
              <a:t>‹#›</a:t>
            </a:fld>
            <a:endParaRPr lang="en-A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9835214-3D17-4797-81BD-D06009B4F7B7}" type="datetimeFigureOut">
              <a:rPr lang="en-AU" smtClean="0"/>
              <a:pPr/>
              <a:t>29/10/2010</a:t>
            </a:fld>
            <a:endParaRPr lang="en-AU"/>
          </a:p>
        </p:txBody>
      </p:sp>
      <p:sp>
        <p:nvSpPr>
          <p:cNvPr id="3" name="Footer Placeholder 2"/>
          <p:cNvSpPr>
            <a:spLocks noGrp="1"/>
          </p:cNvSpPr>
          <p:nvPr>
            <p:ph type="ftr" sz="quarter" idx="11"/>
          </p:nvPr>
        </p:nvSpPr>
        <p:spPr/>
        <p:txBody>
          <a:bodyPr/>
          <a:lstStyle/>
          <a:p>
            <a:endParaRPr lang="en-AU"/>
          </a:p>
        </p:txBody>
      </p:sp>
      <p:sp>
        <p:nvSpPr>
          <p:cNvPr id="4" name="Slide Number Placeholder 3"/>
          <p:cNvSpPr>
            <a:spLocks noGrp="1"/>
          </p:cNvSpPr>
          <p:nvPr>
            <p:ph type="sldNum" sz="quarter" idx="12"/>
          </p:nvPr>
        </p:nvSpPr>
        <p:spPr/>
        <p:txBody>
          <a:bodyPr/>
          <a:lstStyle/>
          <a:p>
            <a:fld id="{83484785-5A59-42F7-9F1E-584E67ACFE3F}" type="slidenum">
              <a:rPr lang="en-AU" smtClean="0"/>
              <a:pPr/>
              <a:t>‹#›</a:t>
            </a:fld>
            <a:endParaRPr lang="en-A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9835214-3D17-4797-81BD-D06009B4F7B7}" type="datetimeFigureOut">
              <a:rPr lang="en-AU" smtClean="0"/>
              <a:pPr/>
              <a:t>29/10/2010</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83484785-5A59-42F7-9F1E-584E67ACFE3F}" type="slidenum">
              <a:rPr lang="en-AU" smtClean="0"/>
              <a:pPr/>
              <a:t>‹#›</a:t>
            </a:fld>
            <a:endParaRPr lang="en-A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AU"/>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9835214-3D17-4797-81BD-D06009B4F7B7}" type="datetimeFigureOut">
              <a:rPr lang="en-AU" smtClean="0"/>
              <a:pPr/>
              <a:t>29/10/2010</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83484785-5A59-42F7-9F1E-584E67ACFE3F}" type="slidenum">
              <a:rPr lang="en-AU" smtClean="0"/>
              <a:pPr/>
              <a:t>‹#›</a:t>
            </a:fld>
            <a:endParaRPr lang="en-A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AU"/>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9835214-3D17-4797-81BD-D06009B4F7B7}" type="datetimeFigureOut">
              <a:rPr lang="en-AU" smtClean="0"/>
              <a:pPr/>
              <a:t>29/10/2010</a:t>
            </a:fld>
            <a:endParaRPr lang="en-AU"/>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AU"/>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3484785-5A59-42F7-9F1E-584E67ACFE3F}" type="slidenum">
              <a:rPr lang="en-AU" smtClean="0"/>
              <a:pPr/>
              <a:t>‹#›</a:t>
            </a:fld>
            <a:endParaRPr lang="en-A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AU" dirty="0"/>
          </a:p>
        </p:txBody>
      </p:sp>
      <p:sp>
        <p:nvSpPr>
          <p:cNvPr id="3" name="Subtitle 2"/>
          <p:cNvSpPr>
            <a:spLocks noGrp="1"/>
          </p:cNvSpPr>
          <p:nvPr>
            <p:ph type="subTitle" idx="1"/>
          </p:nvPr>
        </p:nvSpPr>
        <p:spPr/>
        <p:txBody>
          <a:bodyPr/>
          <a:lstStyle/>
          <a:p>
            <a:r>
              <a:rPr lang="en-AU" dirty="0" smtClean="0"/>
              <a:t>By </a:t>
            </a:r>
            <a:r>
              <a:rPr lang="en-AU" dirty="0"/>
              <a:t>D</a:t>
            </a:r>
            <a:r>
              <a:rPr lang="en-AU" dirty="0" smtClean="0"/>
              <a:t>an and </a:t>
            </a:r>
            <a:r>
              <a:rPr lang="en-AU" dirty="0"/>
              <a:t>M</a:t>
            </a:r>
            <a:r>
              <a:rPr lang="en-AU" dirty="0" smtClean="0"/>
              <a:t>atthew</a:t>
            </a:r>
            <a:endParaRPr lang="en-AU" dirty="0"/>
          </a:p>
        </p:txBody>
      </p:sp>
      <p:pic>
        <p:nvPicPr>
          <p:cNvPr id="12290" name="Picture 2" descr="http://workwithchetanchauhan.com/wp-content/uploads/2010/06/persistence.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5" name="Rectangle 4"/>
          <p:cNvSpPr/>
          <p:nvPr/>
        </p:nvSpPr>
        <p:spPr>
          <a:xfrm>
            <a:off x="10047708" y="1196752"/>
            <a:ext cx="6986208" cy="1754326"/>
          </a:xfrm>
          <a:prstGeom prst="rect">
            <a:avLst/>
          </a:prstGeom>
          <a:noFill/>
        </p:spPr>
        <p:txBody>
          <a:bodyPr wrap="none" lIns="91440" tIns="45720" rIns="91440" bIns="45720">
            <a:spAutoFit/>
            <a:scene3d>
              <a:camera prst="orthographicFront"/>
              <a:lightRig rig="brightRoom" dir="t"/>
            </a:scene3d>
            <a:sp3d contourW="6350" prstMaterial="plastic">
              <a:bevelT w="20320" h="20320" prst="angle"/>
              <a:contourClr>
                <a:schemeClr val="accent1">
                  <a:tint val="100000"/>
                  <a:shade val="100000"/>
                  <a:hueMod val="100000"/>
                  <a:satMod val="100000"/>
                </a:schemeClr>
              </a:contourClr>
            </a:sp3d>
          </a:bodyPr>
          <a:lstStyle/>
          <a:p>
            <a:pPr algn="ctr"/>
            <a:r>
              <a:rPr lang="en-US" sz="5400" b="1" cap="all" dirty="0" smtClean="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latin typeface="Brush Script MT" pitchFamily="66" charset="0"/>
              </a:rPr>
              <a:t>by </a:t>
            </a:r>
          </a:p>
          <a:p>
            <a:pPr algn="ctr"/>
            <a:r>
              <a:rPr lang="en-US" sz="5400" b="1" cap="all" dirty="0" smtClean="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latin typeface="Brush Script MT" pitchFamily="66" charset="0"/>
              </a:rPr>
              <a:t>  Matthew </a:t>
            </a:r>
            <a:r>
              <a:rPr lang="en-US" sz="5400" b="1" cap="all" dirty="0" err="1" smtClean="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latin typeface="Brush Script MT" pitchFamily="66" charset="0"/>
              </a:rPr>
              <a:t>schwabe</a:t>
            </a:r>
            <a:endParaRPr lang="en-US" sz="5400" b="1" cap="all" spc="0" dirty="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latin typeface="Brush Script MT" pitchFamily="66"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0" presetClass="path" presetSubtype="0" accel="50000" decel="50000" fill="hold" grpId="0" nodeType="clickEffect">
                                  <p:stCondLst>
                                    <p:cond delay="0"/>
                                  </p:stCondLst>
                                  <p:childTnLst>
                                    <p:animMotion origin="layout" path="M -0.45191 0.04838 C -0.58802 0.10995 -0.72413 0.17152 -0.74965 0.21273 C -0.77517 0.25393 -0.57917 0.25764 -0.60556 0.29629 C -0.63195 0.33495 -0.89149 0.41296 -0.90781 0.44514 C -0.92413 0.47731 -0.67517 0.47361 -0.70313 0.48865 C -0.73108 0.5037 -0.90313 0.51944 -1.07517 0.53518 " pathEditMode="relative" rAng="0" ptsTypes="aaaaaA">
                                      <p:cBhvr>
                                        <p:cTn id="6" dur="2000" fill="hold"/>
                                        <p:tgtEl>
                                          <p:spTgt spid="5"/>
                                        </p:tgtEl>
                                        <p:attrNameLst>
                                          <p:attrName>ppt_x</p:attrName>
                                          <p:attrName>ppt_y</p:attrName>
                                        </p:attrNameLst>
                                      </p:cBhvr>
                                      <p:rCtr x="-312" y="243"/>
                                    </p:animMotion>
                                  </p:childTnLst>
                                </p:cTn>
                              </p:par>
                            </p:childTnLst>
                          </p:cTn>
                        </p:par>
                      </p:childTnLst>
                    </p:cTn>
                  </p:par>
                  <p:par>
                    <p:cTn id="7" fill="hold">
                      <p:stCondLst>
                        <p:cond delay="indefinite"/>
                      </p:stCondLst>
                      <p:childTnLst>
                        <p:par>
                          <p:cTn id="8" fill="hold">
                            <p:stCondLst>
                              <p:cond delay="0"/>
                            </p:stCondLst>
                            <p:childTnLst>
                              <p:par>
                                <p:cTn id="9" presetID="35" presetClass="entr" presetSubtype="0" fill="hold" nodeType="clickEffect">
                                  <p:stCondLst>
                                    <p:cond delay="0"/>
                                  </p:stCondLst>
                                  <p:childTnLst>
                                    <p:set>
                                      <p:cBhvr>
                                        <p:cTn id="10" dur="1" fill="hold">
                                          <p:stCondLst>
                                            <p:cond delay="0"/>
                                          </p:stCondLst>
                                        </p:cTn>
                                        <p:tgtEl>
                                          <p:spTgt spid="12290"/>
                                        </p:tgtEl>
                                        <p:attrNameLst>
                                          <p:attrName>style.visibility</p:attrName>
                                        </p:attrNameLst>
                                      </p:cBhvr>
                                      <p:to>
                                        <p:strVal val="visible"/>
                                      </p:to>
                                    </p:set>
                                    <p:animEffect transition="in" filter="fade">
                                      <p:cBhvr>
                                        <p:cTn id="11" dur="2000"/>
                                        <p:tgtEl>
                                          <p:spTgt spid="12290"/>
                                        </p:tgtEl>
                                      </p:cBhvr>
                                    </p:animEffect>
                                    <p:anim calcmode="lin" valueType="num">
                                      <p:cBhvr>
                                        <p:cTn id="12" dur="2000" fill="hold"/>
                                        <p:tgtEl>
                                          <p:spTgt spid="12290"/>
                                        </p:tgtEl>
                                        <p:attrNameLst>
                                          <p:attrName>style.rotation</p:attrName>
                                        </p:attrNameLst>
                                      </p:cBhvr>
                                      <p:tavLst>
                                        <p:tav tm="0">
                                          <p:val>
                                            <p:fltVal val="720"/>
                                          </p:val>
                                        </p:tav>
                                        <p:tav tm="100000">
                                          <p:val>
                                            <p:fltVal val="0"/>
                                          </p:val>
                                        </p:tav>
                                      </p:tavLst>
                                    </p:anim>
                                    <p:anim calcmode="lin" valueType="num">
                                      <p:cBhvr>
                                        <p:cTn id="13" dur="2000" fill="hold"/>
                                        <p:tgtEl>
                                          <p:spTgt spid="12290"/>
                                        </p:tgtEl>
                                        <p:attrNameLst>
                                          <p:attrName>ppt_h</p:attrName>
                                        </p:attrNameLst>
                                      </p:cBhvr>
                                      <p:tavLst>
                                        <p:tav tm="0">
                                          <p:val>
                                            <p:fltVal val="0"/>
                                          </p:val>
                                        </p:tav>
                                        <p:tav tm="100000">
                                          <p:val>
                                            <p:strVal val="#ppt_h"/>
                                          </p:val>
                                        </p:tav>
                                      </p:tavLst>
                                    </p:anim>
                                    <p:anim calcmode="lin" valueType="num">
                                      <p:cBhvr>
                                        <p:cTn id="14" dur="2000" fill="hold"/>
                                        <p:tgtEl>
                                          <p:spTgt spid="12290"/>
                                        </p:tgtEl>
                                        <p:attrNameLst>
                                          <p:attrName>ppt_w</p:attrName>
                                        </p:attrNameLst>
                                      </p:cBhvr>
                                      <p:tavLst>
                                        <p:tav tm="0">
                                          <p:val>
                                            <p:fltVal val="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827584" y="836712"/>
            <a:ext cx="7200800" cy="1815882"/>
          </a:xfrm>
          <a:prstGeom prst="rect">
            <a:avLst/>
          </a:prstGeom>
          <a:noFill/>
        </p:spPr>
        <p:txBody>
          <a:bodyPr wrap="square" rtlCol="0">
            <a:spAutoFit/>
          </a:bodyPr>
          <a:lstStyle/>
          <a:p>
            <a:r>
              <a:rPr lang="en-AU" sz="2800" dirty="0" smtClean="0"/>
              <a:t>Persistence means doing the hard work before the fun staff. It means sticking at the job, even when its hard or boring. If you put your biggest effort  you will get a great result!   </a:t>
            </a:r>
            <a:endParaRPr lang="en-AU" sz="28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5" presetClass="entr" presetSubtype="0" fill="hold" grpId="0" nodeType="clickEffect">
                                  <p:stCondLst>
                                    <p:cond delay="0"/>
                                  </p:stCondLst>
                                  <p:iterate type="lt">
                                    <p:tmPct val="10000"/>
                                  </p:iterate>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ppt_w</p:attrName>
                                        </p:attrNameLst>
                                      </p:cBhvr>
                                      <p:tavLst>
                                        <p:tav tm="0" fmla="#ppt_w*sin(2.5*pi*$)">
                                          <p:val>
                                            <p:fltVal val="0"/>
                                          </p:val>
                                        </p:tav>
                                        <p:tav tm="100000">
                                          <p:val>
                                            <p:fltVal val="1"/>
                                          </p:val>
                                        </p:tav>
                                      </p:tavLst>
                                    </p:anim>
                                    <p:anim calcmode="lin" valueType="num">
                                      <p:cBhvr>
                                        <p:cTn id="9" dur="1000" fill="hold"/>
                                        <p:tgtEl>
                                          <p:spTgt spid="2"/>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115616" y="908720"/>
            <a:ext cx="7200800" cy="523220"/>
          </a:xfrm>
          <a:prstGeom prst="rect">
            <a:avLst/>
          </a:prstGeom>
          <a:noFill/>
        </p:spPr>
        <p:txBody>
          <a:bodyPr wrap="square" rtlCol="0">
            <a:spAutoFit/>
          </a:bodyPr>
          <a:lstStyle/>
          <a:p>
            <a:r>
              <a:rPr lang="en-AU" sz="2800" dirty="0" smtClean="0"/>
              <a:t>                       The three little pigs</a:t>
            </a:r>
            <a:endParaRPr lang="en-AU" sz="2800" dirty="0"/>
          </a:p>
        </p:txBody>
      </p:sp>
      <p:sp>
        <p:nvSpPr>
          <p:cNvPr id="4" name="TextBox 3"/>
          <p:cNvSpPr txBox="1"/>
          <p:nvPr/>
        </p:nvSpPr>
        <p:spPr>
          <a:xfrm>
            <a:off x="1043608" y="2204864"/>
            <a:ext cx="7200800" cy="1200329"/>
          </a:xfrm>
          <a:prstGeom prst="rect">
            <a:avLst/>
          </a:prstGeom>
          <a:noFill/>
        </p:spPr>
        <p:txBody>
          <a:bodyPr wrap="square" rtlCol="0">
            <a:spAutoFit/>
          </a:bodyPr>
          <a:lstStyle/>
          <a:p>
            <a:r>
              <a:rPr lang="en-AU" sz="2400" dirty="0" smtClean="0"/>
              <a:t>The third pig was </a:t>
            </a:r>
            <a:r>
              <a:rPr lang="en-AU" sz="2400" dirty="0" smtClean="0"/>
              <a:t>persistent </a:t>
            </a:r>
            <a:r>
              <a:rPr lang="en-AU" sz="2400" dirty="0" smtClean="0"/>
              <a:t>when he built the brick house because he </a:t>
            </a:r>
            <a:r>
              <a:rPr lang="en-AU" sz="2400" dirty="0" smtClean="0"/>
              <a:t>knew </a:t>
            </a:r>
            <a:r>
              <a:rPr lang="en-AU" sz="2400" dirty="0" smtClean="0"/>
              <a:t>the brick house would take longer to build. </a:t>
            </a:r>
            <a:endParaRPr lang="en-AU" sz="2400"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50</TotalTime>
  <Words>74</Words>
  <Application>Microsoft Office PowerPoint</Application>
  <PresentationFormat>On-screen Show (4:3)</PresentationFormat>
  <Paragraphs>6</Paragraphs>
  <Slides>4</Slides>
  <Notes>0</Notes>
  <HiddenSlides>0</HiddenSlides>
  <MMClips>0</MMClips>
  <ScaleCrop>false</ScaleCrop>
  <HeadingPairs>
    <vt:vector size="4" baseType="variant">
      <vt:variant>
        <vt:lpstr>Theme</vt:lpstr>
      </vt:variant>
      <vt:variant>
        <vt:i4>1</vt:i4>
      </vt:variant>
      <vt:variant>
        <vt:lpstr>Slide Titles</vt:lpstr>
      </vt:variant>
      <vt:variant>
        <vt:i4>4</vt:i4>
      </vt:variant>
    </vt:vector>
  </HeadingPairs>
  <TitlesOfParts>
    <vt:vector size="5" baseType="lpstr">
      <vt:lpstr>Office Theme</vt:lpstr>
      <vt:lpstr>Slide 1</vt:lpstr>
      <vt:lpstr>Slide 2</vt:lpstr>
      <vt:lpstr>Slide 3</vt:lpstr>
      <vt:lpstr>Slide 4</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Education</dc:creator>
  <cp:lastModifiedBy>Education</cp:lastModifiedBy>
  <cp:revision>8</cp:revision>
  <dcterms:created xsi:type="dcterms:W3CDTF">2010-10-15T02:01:32Z</dcterms:created>
  <dcterms:modified xsi:type="dcterms:W3CDTF">2010-10-29T02:26:06Z</dcterms:modified>
</cp:coreProperties>
</file>